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51916C7-9FB1-40A0-9556-9673F93D9234}" type="datetimeFigureOut">
              <a:rPr lang="ru-RU" smtClean="0"/>
              <a:t>01.07.2022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EA19A49-AF89-4874-9579-FCEE005B24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62" y="3214686"/>
            <a:ext cx="7215238" cy="42862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/>
              <a:t/>
            </a:r>
            <a:br>
              <a:rPr lang="ru-RU" sz="4400" b="1" u="sng" dirty="0" smtClean="0"/>
            </a:br>
            <a:r>
              <a:rPr lang="ru-RU" sz="4400" b="1" u="sng" dirty="0" smtClean="0">
                <a:solidFill>
                  <a:srgbClr val="FF0000"/>
                </a:solidFill>
              </a:rPr>
              <a:t>Спортивный </a:t>
            </a:r>
            <a:r>
              <a:rPr lang="ru-RU" sz="4400" b="1" u="sng" dirty="0" smtClean="0">
                <a:solidFill>
                  <a:srgbClr val="FF0000"/>
                </a:solidFill>
              </a:rPr>
              <a:t>досуг к </a:t>
            </a:r>
            <a:r>
              <a:rPr lang="ru-RU" sz="4400" b="1" u="sng" dirty="0" smtClean="0">
                <a:solidFill>
                  <a:srgbClr val="FF0000"/>
                </a:solidFill>
              </a:rPr>
              <a:t/>
            </a:r>
            <a:br>
              <a:rPr lang="ru-RU" sz="4400" b="1" u="sng" dirty="0" smtClean="0">
                <a:solidFill>
                  <a:srgbClr val="FF0000"/>
                </a:solidFill>
              </a:rPr>
            </a:br>
            <a:r>
              <a:rPr lang="ru-RU" sz="4400" b="1" u="sng" dirty="0" smtClean="0">
                <a:solidFill>
                  <a:srgbClr val="FF0000"/>
                </a:solidFill>
              </a:rPr>
              <a:t>23 </a:t>
            </a:r>
            <a:r>
              <a:rPr lang="ru-RU" sz="4400" b="1" u="sng" dirty="0" smtClean="0">
                <a:solidFill>
                  <a:srgbClr val="FF0000"/>
                </a:solidFill>
              </a:rPr>
              <a:t>февраля с папами</a:t>
            </a: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u="sng" dirty="0" smtClean="0">
                <a:solidFill>
                  <a:srgbClr val="FF0000"/>
                </a:solidFill>
              </a:rPr>
              <a:t>«Папа может»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в старшей группе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714356"/>
            <a:ext cx="7139014" cy="44291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>
                <a:solidFill>
                  <a:srgbClr val="C00000"/>
                </a:solidFill>
              </a:rPr>
              <a:t>Цель</a:t>
            </a:r>
            <a:r>
              <a:rPr lang="ru-RU" sz="1800" dirty="0" smtClean="0">
                <a:solidFill>
                  <a:srgbClr val="C00000"/>
                </a:solidFill>
              </a:rPr>
              <a:t>: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- привлечь родителей к совместной активной деятельности в детском саду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- популяризация здорового образа жизни среди дошкольников (5-7 лет) и их родителей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Задачи: </a:t>
            </a:r>
            <a:r>
              <a:rPr lang="ru-RU" sz="1800" u="sng" dirty="0" smtClean="0">
                <a:solidFill>
                  <a:srgbClr val="C00000"/>
                </a:solidFill>
              </a:rPr>
              <a:t>Воспитательные:</a:t>
            </a:r>
            <a:r>
              <a:rPr lang="ru-RU" sz="1800" dirty="0" smtClean="0">
                <a:solidFill>
                  <a:srgbClr val="C00000"/>
                </a:solidFill>
              </a:rPr>
              <a:t> - прививать интерес к спорту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- воспитывать сплочение коллектива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- содействовать эмоциональному сближению папы с ребенком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u="sng" dirty="0" smtClean="0">
                <a:solidFill>
                  <a:srgbClr val="C00000"/>
                </a:solidFill>
              </a:rPr>
              <a:t>Развивающие:</a:t>
            </a:r>
            <a:r>
              <a:rPr lang="ru-RU" sz="1800" dirty="0" smtClean="0">
                <a:solidFill>
                  <a:srgbClr val="C00000"/>
                </a:solidFill>
              </a:rPr>
              <a:t> - закреплять знания о названиях ручного инструмента для слесарных работ;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- обеспечить участникам эмоциональное самовыражение, самораскрытие, самопознание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- развивать спортивные качества: ловкость, смелость, уверенность в себе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- развивать стремление к достижению поставленной цели.</a:t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dirty="0" smtClean="0">
                <a:solidFill>
                  <a:srgbClr val="C00000"/>
                </a:solidFill>
              </a:rPr>
              <a:t> </a:t>
            </a:r>
            <a:r>
              <a:rPr lang="ru-RU" sz="1200" dirty="0" smtClean="0">
                <a:solidFill>
                  <a:srgbClr val="C00000"/>
                </a:solidFill>
              </a:rPr>
              <a:t/>
            </a:r>
            <a:br>
              <a:rPr lang="ru-RU" sz="1200" dirty="0" smtClean="0">
                <a:solidFill>
                  <a:srgbClr val="C00000"/>
                </a:solidFill>
              </a:rPr>
            </a:br>
            <a:endParaRPr lang="ru-RU" sz="1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57683"/>
            <a:ext cx="7429552" cy="5387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44463"/>
            <a:ext cx="8491974" cy="614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463"/>
            <a:ext cx="8291319" cy="521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</TotalTime>
  <Words>0</Words>
  <Application>Microsoft Office PowerPoint</Application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Эркер</vt:lpstr>
      <vt:lpstr>            Спортивный досуг к  23 февраля с папами «Папа может»  в старшей группе       </vt:lpstr>
      <vt:lpstr>   Цель: - привлечь родителей к совместной активной деятельности в детском саду - популяризация здорового образа жизни среди дошкольников (5-7 лет) и их родителей Задачи: Воспитательные: - прививать интерес к спорту - воспитывать сплочение коллектива - содействовать эмоциональному сближению папы с ребенком Развивающие: - закреплять знания о названиях ручного инструмента для слесарных работ; - обеспечить участникам эмоциональное самовыражение, самораскрытие, самопознание - развивать спортивные качества: ловкость, смелость, уверенность в себе - развивать стремление к достижению поставленной цели.   </vt:lpstr>
      <vt:lpstr>Слайд 3</vt:lpstr>
      <vt:lpstr>Слайд 4</vt:lpstr>
      <vt:lpstr>Слайд 5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Спортивный досуг к  23 февраля с папами «Папа может»  в старшей группе       </dc:title>
  <dc:creator>хэ</dc:creator>
  <cp:lastModifiedBy>хэ</cp:lastModifiedBy>
  <cp:revision>1</cp:revision>
  <dcterms:created xsi:type="dcterms:W3CDTF">2022-07-01T19:14:12Z</dcterms:created>
  <dcterms:modified xsi:type="dcterms:W3CDTF">2022-07-01T19:20:59Z</dcterms:modified>
</cp:coreProperties>
</file>